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02" r:id="rId2"/>
    <p:sldId id="301" r:id="rId3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C8E"/>
    <a:srgbClr val="009900"/>
    <a:srgbClr val="33CC33"/>
    <a:srgbClr val="0066FF"/>
    <a:srgbClr val="2C448E"/>
    <a:srgbClr val="3333FF"/>
    <a:srgbClr val="006600"/>
    <a:srgbClr val="000099"/>
    <a:srgbClr val="CCEC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18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EC23B2-8C76-4F06-92AE-7D56F2F49516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0D3DF-3A16-4009-BA9C-BF548CABEF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296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076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873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747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90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42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713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491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17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80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64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75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9BB84-69D7-4121-9452-E5AC63E63652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6F572-E076-457D-897E-AA8FE65C5F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652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-1" y="0"/>
            <a:ext cx="9144001" cy="764704"/>
          </a:xfrm>
          <a:custGeom>
            <a:avLst/>
            <a:gdLst/>
            <a:ahLst/>
            <a:cxnLst/>
            <a:rect l="l" t="t" r="r" b="b"/>
            <a:pathLst>
              <a:path w="9144001" h="764704">
                <a:moveTo>
                  <a:pt x="8992595" y="743464"/>
                </a:moveTo>
                <a:lnTo>
                  <a:pt x="8998462" y="763928"/>
                </a:lnTo>
                <a:lnTo>
                  <a:pt x="8981140" y="763928"/>
                </a:lnTo>
                <a:close/>
                <a:moveTo>
                  <a:pt x="9006755" y="739621"/>
                </a:moveTo>
                <a:lnTo>
                  <a:pt x="9031058" y="763928"/>
                </a:lnTo>
                <a:lnTo>
                  <a:pt x="9003424" y="763928"/>
                </a:lnTo>
                <a:close/>
                <a:moveTo>
                  <a:pt x="8986566" y="723076"/>
                </a:moveTo>
                <a:lnTo>
                  <a:pt x="8998551" y="732703"/>
                </a:lnTo>
                <a:cubicBezTo>
                  <a:pt x="8996637" y="736528"/>
                  <a:pt x="8994744" y="740174"/>
                  <a:pt x="8992595" y="743464"/>
                </a:cubicBezTo>
                <a:cubicBezTo>
                  <a:pt x="8991010" y="736829"/>
                  <a:pt x="8988885" y="730045"/>
                  <a:pt x="8986566" y="723076"/>
                </a:cubicBezTo>
                <a:close/>
                <a:moveTo>
                  <a:pt x="9011387" y="705816"/>
                </a:moveTo>
                <a:lnTo>
                  <a:pt x="9006755" y="739621"/>
                </a:lnTo>
                <a:cubicBezTo>
                  <a:pt x="9004265" y="737174"/>
                  <a:pt x="9001621" y="734758"/>
                  <a:pt x="8998551" y="732703"/>
                </a:cubicBezTo>
                <a:close/>
                <a:moveTo>
                  <a:pt x="9011433" y="705479"/>
                </a:moveTo>
                <a:lnTo>
                  <a:pt x="9011494" y="705593"/>
                </a:lnTo>
                <a:lnTo>
                  <a:pt x="9011387" y="705816"/>
                </a:lnTo>
                <a:close/>
                <a:moveTo>
                  <a:pt x="8935002" y="686936"/>
                </a:moveTo>
                <a:lnTo>
                  <a:pt x="8966755" y="707359"/>
                </a:lnTo>
                <a:cubicBezTo>
                  <a:pt x="8967316" y="726658"/>
                  <a:pt x="8967872" y="745749"/>
                  <a:pt x="8968520" y="763928"/>
                </a:cubicBezTo>
                <a:lnTo>
                  <a:pt x="8961635" y="763928"/>
                </a:lnTo>
                <a:cubicBezTo>
                  <a:pt x="8965077" y="744505"/>
                  <a:pt x="8963354" y="725299"/>
                  <a:pt x="8953789" y="714538"/>
                </a:cubicBezTo>
                <a:cubicBezTo>
                  <a:pt x="8950317" y="710632"/>
                  <a:pt x="8944620" y="706409"/>
                  <a:pt x="8936988" y="703111"/>
                </a:cubicBezTo>
                <a:cubicBezTo>
                  <a:pt x="8935803" y="697877"/>
                  <a:pt x="8935347" y="692447"/>
                  <a:pt x="8935002" y="686936"/>
                </a:cubicBezTo>
                <a:close/>
                <a:moveTo>
                  <a:pt x="8965410" y="661760"/>
                </a:moveTo>
                <a:cubicBezTo>
                  <a:pt x="8973102" y="682934"/>
                  <a:pt x="8980384" y="703772"/>
                  <a:pt x="8986566" y="723076"/>
                </a:cubicBezTo>
                <a:lnTo>
                  <a:pt x="8968027" y="708184"/>
                </a:lnTo>
                <a:cubicBezTo>
                  <a:pt x="8967617" y="707905"/>
                  <a:pt x="8967198" y="707622"/>
                  <a:pt x="8966755" y="707359"/>
                </a:cubicBezTo>
                <a:cubicBezTo>
                  <a:pt x="8966320" y="692173"/>
                  <a:pt x="8965879" y="676859"/>
                  <a:pt x="8965410" y="661760"/>
                </a:cubicBezTo>
                <a:close/>
                <a:moveTo>
                  <a:pt x="2391606" y="636181"/>
                </a:moveTo>
                <a:cubicBezTo>
                  <a:pt x="3083148" y="633308"/>
                  <a:pt x="3817436" y="710944"/>
                  <a:pt x="4563883" y="763928"/>
                </a:cubicBezTo>
                <a:lnTo>
                  <a:pt x="3931332" y="763928"/>
                </a:lnTo>
                <a:cubicBezTo>
                  <a:pt x="3361710" y="721502"/>
                  <a:pt x="2810031" y="688934"/>
                  <a:pt x="2263805" y="709552"/>
                </a:cubicBezTo>
                <a:cubicBezTo>
                  <a:pt x="2053442" y="717492"/>
                  <a:pt x="1809673" y="737160"/>
                  <a:pt x="1552576" y="763928"/>
                </a:cubicBezTo>
                <a:lnTo>
                  <a:pt x="783793" y="763928"/>
                </a:lnTo>
                <a:cubicBezTo>
                  <a:pt x="1276445" y="702338"/>
                  <a:pt x="1785645" y="651358"/>
                  <a:pt x="2184116" y="639602"/>
                </a:cubicBezTo>
                <a:cubicBezTo>
                  <a:pt x="2252825" y="637575"/>
                  <a:pt x="2321999" y="636470"/>
                  <a:pt x="2391606" y="636181"/>
                </a:cubicBezTo>
                <a:close/>
                <a:moveTo>
                  <a:pt x="8410244" y="633944"/>
                </a:moveTo>
                <a:cubicBezTo>
                  <a:pt x="8400315" y="636230"/>
                  <a:pt x="8389604" y="637292"/>
                  <a:pt x="8380456" y="640802"/>
                </a:cubicBezTo>
                <a:cubicBezTo>
                  <a:pt x="8359592" y="648808"/>
                  <a:pt x="8343524" y="663021"/>
                  <a:pt x="8320882" y="668233"/>
                </a:cubicBezTo>
                <a:cubicBezTo>
                  <a:pt x="8278149" y="678071"/>
                  <a:pt x="8301248" y="673338"/>
                  <a:pt x="8251378" y="681950"/>
                </a:cubicBezTo>
                <a:lnTo>
                  <a:pt x="8256009" y="693365"/>
                </a:lnTo>
                <a:cubicBezTo>
                  <a:pt x="8256218" y="694250"/>
                  <a:pt x="8256286" y="694905"/>
                  <a:pt x="8255683" y="695334"/>
                </a:cubicBezTo>
                <a:lnTo>
                  <a:pt x="8251378" y="695665"/>
                </a:lnTo>
                <a:cubicBezTo>
                  <a:pt x="8251378" y="694183"/>
                  <a:pt x="8255991" y="698415"/>
                  <a:pt x="8255683" y="695334"/>
                </a:cubicBezTo>
                <a:cubicBezTo>
                  <a:pt x="8284072" y="693321"/>
                  <a:pt x="8312767" y="692672"/>
                  <a:pt x="8340741" y="688808"/>
                </a:cubicBezTo>
                <a:cubicBezTo>
                  <a:pt x="8361267" y="685973"/>
                  <a:pt x="8400315" y="675091"/>
                  <a:pt x="8400315" y="675091"/>
                </a:cubicBezTo>
                <a:cubicBezTo>
                  <a:pt x="8409516" y="670854"/>
                  <a:pt x="8452019" y="657363"/>
                  <a:pt x="8440030" y="640802"/>
                </a:cubicBezTo>
                <a:cubicBezTo>
                  <a:pt x="8435349" y="634337"/>
                  <a:pt x="8420173" y="636230"/>
                  <a:pt x="8410244" y="633944"/>
                </a:cubicBezTo>
                <a:close/>
                <a:moveTo>
                  <a:pt x="8495618" y="596940"/>
                </a:moveTo>
                <a:cubicBezTo>
                  <a:pt x="8496106" y="597475"/>
                  <a:pt x="8496050" y="598238"/>
                  <a:pt x="8495883" y="599261"/>
                </a:cubicBezTo>
                <a:lnTo>
                  <a:pt x="8492112" y="612720"/>
                </a:lnTo>
                <a:cubicBezTo>
                  <a:pt x="8532721" y="622874"/>
                  <a:pt x="8513912" y="617292"/>
                  <a:pt x="8548710" y="628891"/>
                </a:cubicBezTo>
                <a:cubicBezTo>
                  <a:pt x="8567148" y="635037"/>
                  <a:pt x="8580232" y="651793"/>
                  <a:pt x="8597222" y="661232"/>
                </a:cubicBezTo>
                <a:cubicBezTo>
                  <a:pt x="8604672" y="665371"/>
                  <a:pt x="8613393" y="666623"/>
                  <a:pt x="8621479" y="669318"/>
                </a:cubicBezTo>
                <a:cubicBezTo>
                  <a:pt x="8629565" y="666623"/>
                  <a:pt x="8641922" y="668855"/>
                  <a:pt x="8645734" y="661232"/>
                </a:cubicBezTo>
                <a:cubicBezTo>
                  <a:pt x="8655497" y="641707"/>
                  <a:pt x="8620886" y="625802"/>
                  <a:pt x="8613393" y="620806"/>
                </a:cubicBezTo>
                <a:cubicBezTo>
                  <a:pt x="8613393" y="620806"/>
                  <a:pt x="8581596" y="607977"/>
                  <a:pt x="8564881" y="604634"/>
                </a:cubicBezTo>
                <a:cubicBezTo>
                  <a:pt x="8542103" y="600079"/>
                  <a:pt x="8518735" y="599313"/>
                  <a:pt x="8495618" y="596940"/>
                </a:cubicBezTo>
                <a:close/>
                <a:moveTo>
                  <a:pt x="8957582" y="513215"/>
                </a:moveTo>
                <a:cubicBezTo>
                  <a:pt x="8961420" y="544906"/>
                  <a:pt x="8963582" y="601636"/>
                  <a:pt x="8965410" y="661760"/>
                </a:cubicBezTo>
                <a:lnTo>
                  <a:pt x="8935634" y="580123"/>
                </a:lnTo>
                <a:cubicBezTo>
                  <a:pt x="8938839" y="562086"/>
                  <a:pt x="8947020" y="538427"/>
                  <a:pt x="8957582" y="513215"/>
                </a:cubicBezTo>
                <a:close/>
                <a:moveTo>
                  <a:pt x="8898606" y="445032"/>
                </a:moveTo>
                <a:cubicBezTo>
                  <a:pt x="8898762" y="455135"/>
                  <a:pt x="8900404" y="466937"/>
                  <a:pt x="8903191" y="480689"/>
                </a:cubicBezTo>
                <a:cubicBezTo>
                  <a:pt x="8907415" y="501532"/>
                  <a:pt x="8920309" y="538263"/>
                  <a:pt x="8935634" y="580123"/>
                </a:cubicBezTo>
                <a:cubicBezTo>
                  <a:pt x="8935620" y="580154"/>
                  <a:pt x="8935615" y="580186"/>
                  <a:pt x="8935609" y="580218"/>
                </a:cubicBezTo>
                <a:cubicBezTo>
                  <a:pt x="8930477" y="609158"/>
                  <a:pt x="8930419" y="649879"/>
                  <a:pt x="8935002" y="686936"/>
                </a:cubicBezTo>
                <a:cubicBezTo>
                  <a:pt x="8855892" y="637392"/>
                  <a:pt x="8704067" y="549803"/>
                  <a:pt x="8708684" y="565999"/>
                </a:cubicBezTo>
                <a:cubicBezTo>
                  <a:pt x="8711122" y="574556"/>
                  <a:pt x="8764185" y="630416"/>
                  <a:pt x="8824947" y="687520"/>
                </a:cubicBezTo>
                <a:cubicBezTo>
                  <a:pt x="8816024" y="697429"/>
                  <a:pt x="8809305" y="721366"/>
                  <a:pt x="8806552" y="748464"/>
                </a:cubicBezTo>
                <a:cubicBezTo>
                  <a:pt x="8769811" y="742655"/>
                  <a:pt x="8724930" y="739827"/>
                  <a:pt x="8707777" y="746404"/>
                </a:cubicBezTo>
                <a:cubicBezTo>
                  <a:pt x="8700141" y="749331"/>
                  <a:pt x="8693774" y="755743"/>
                  <a:pt x="8689427" y="763928"/>
                </a:cubicBezTo>
                <a:lnTo>
                  <a:pt x="5654568" y="763928"/>
                </a:lnTo>
                <a:cubicBezTo>
                  <a:pt x="4534824" y="778553"/>
                  <a:pt x="3438612" y="581743"/>
                  <a:pt x="2402630" y="590700"/>
                </a:cubicBezTo>
                <a:lnTo>
                  <a:pt x="2192641" y="595493"/>
                </a:lnTo>
                <a:cubicBezTo>
                  <a:pt x="1739172" y="612610"/>
                  <a:pt x="1130463" y="684221"/>
                  <a:pt x="567668" y="763928"/>
                </a:cubicBezTo>
                <a:lnTo>
                  <a:pt x="36124" y="763928"/>
                </a:lnTo>
                <a:cubicBezTo>
                  <a:pt x="697319" y="670050"/>
                  <a:pt x="1524495" y="567634"/>
                  <a:pt x="2111429" y="550318"/>
                </a:cubicBezTo>
                <a:cubicBezTo>
                  <a:pt x="3245286" y="516867"/>
                  <a:pt x="4505601" y="734539"/>
                  <a:pt x="5751706" y="726755"/>
                </a:cubicBezTo>
                <a:cubicBezTo>
                  <a:pt x="6515414" y="721984"/>
                  <a:pt x="7726901" y="592077"/>
                  <a:pt x="8546171" y="490115"/>
                </a:cubicBezTo>
                <a:lnTo>
                  <a:pt x="8544480" y="494197"/>
                </a:lnTo>
                <a:cubicBezTo>
                  <a:pt x="8544480" y="513263"/>
                  <a:pt x="8559936" y="528719"/>
                  <a:pt x="8579002" y="528719"/>
                </a:cubicBezTo>
                <a:cubicBezTo>
                  <a:pt x="8598068" y="528719"/>
                  <a:pt x="8613524" y="513263"/>
                  <a:pt x="8613524" y="494197"/>
                </a:cubicBezTo>
                <a:cubicBezTo>
                  <a:pt x="8613524" y="489653"/>
                  <a:pt x="8612646" y="485314"/>
                  <a:pt x="8608605" y="482322"/>
                </a:cubicBezTo>
                <a:cubicBezTo>
                  <a:pt x="8712966" y="469252"/>
                  <a:pt x="8810258" y="456708"/>
                  <a:pt x="8898606" y="445032"/>
                </a:cubicBezTo>
                <a:close/>
                <a:moveTo>
                  <a:pt x="8996021" y="432004"/>
                </a:moveTo>
                <a:cubicBezTo>
                  <a:pt x="8982618" y="457551"/>
                  <a:pt x="8968748" y="486269"/>
                  <a:pt x="8957582" y="513215"/>
                </a:cubicBezTo>
                <a:cubicBezTo>
                  <a:pt x="8957558" y="511791"/>
                  <a:pt x="8957391" y="510433"/>
                  <a:pt x="8957221" y="509126"/>
                </a:cubicBezTo>
                <a:cubicBezTo>
                  <a:pt x="8953263" y="478743"/>
                  <a:pt x="8947613" y="455993"/>
                  <a:pt x="8940845" y="439395"/>
                </a:cubicBezTo>
                <a:close/>
                <a:moveTo>
                  <a:pt x="9144001" y="411766"/>
                </a:moveTo>
                <a:lnTo>
                  <a:pt x="9144001" y="763928"/>
                </a:lnTo>
                <a:lnTo>
                  <a:pt x="9047976" y="763928"/>
                </a:lnTo>
                <a:cubicBezTo>
                  <a:pt x="9040183" y="749858"/>
                  <a:pt x="9025830" y="729192"/>
                  <a:pt x="9011494" y="705593"/>
                </a:cubicBezTo>
                <a:cubicBezTo>
                  <a:pt x="9047616" y="628820"/>
                  <a:pt x="9090524" y="516937"/>
                  <a:pt x="9097699" y="494907"/>
                </a:cubicBezTo>
                <a:lnTo>
                  <a:pt x="9098828" y="486326"/>
                </a:lnTo>
                <a:cubicBezTo>
                  <a:pt x="9095110" y="474987"/>
                  <a:pt x="9050198" y="522159"/>
                  <a:pt x="9032863" y="580218"/>
                </a:cubicBezTo>
                <a:cubicBezTo>
                  <a:pt x="9025709" y="604181"/>
                  <a:pt x="9018319" y="653180"/>
                  <a:pt x="9011433" y="705479"/>
                </a:cubicBezTo>
                <a:cubicBezTo>
                  <a:pt x="8990173" y="670746"/>
                  <a:pt x="8968920" y="629680"/>
                  <a:pt x="8968027" y="594436"/>
                </a:cubicBezTo>
                <a:cubicBezTo>
                  <a:pt x="8967017" y="554556"/>
                  <a:pt x="8992645" y="484099"/>
                  <a:pt x="9014465" y="429534"/>
                </a:cubicBezTo>
                <a:cubicBezTo>
                  <a:pt x="9061127" y="423250"/>
                  <a:pt x="9104430" y="417295"/>
                  <a:pt x="9144001" y="411766"/>
                </a:cubicBezTo>
                <a:close/>
                <a:moveTo>
                  <a:pt x="8408853" y="315919"/>
                </a:moveTo>
                <a:cubicBezTo>
                  <a:pt x="8394551" y="315919"/>
                  <a:pt x="8382957" y="327513"/>
                  <a:pt x="8382957" y="341815"/>
                </a:cubicBezTo>
                <a:cubicBezTo>
                  <a:pt x="8382957" y="356117"/>
                  <a:pt x="8394551" y="367711"/>
                  <a:pt x="8408853" y="367711"/>
                </a:cubicBezTo>
                <a:cubicBezTo>
                  <a:pt x="8423155" y="367711"/>
                  <a:pt x="8434749" y="356117"/>
                  <a:pt x="8434749" y="341815"/>
                </a:cubicBezTo>
                <a:cubicBezTo>
                  <a:pt x="8434749" y="327513"/>
                  <a:pt x="8423155" y="315919"/>
                  <a:pt x="8408853" y="315919"/>
                </a:cubicBezTo>
                <a:close/>
                <a:moveTo>
                  <a:pt x="8521488" y="272771"/>
                </a:moveTo>
                <a:cubicBezTo>
                  <a:pt x="8502422" y="272771"/>
                  <a:pt x="8486966" y="288227"/>
                  <a:pt x="8486966" y="307293"/>
                </a:cubicBezTo>
                <a:cubicBezTo>
                  <a:pt x="8486966" y="326359"/>
                  <a:pt x="8502422" y="341815"/>
                  <a:pt x="8521488" y="341815"/>
                </a:cubicBezTo>
                <a:cubicBezTo>
                  <a:pt x="8540554" y="341815"/>
                  <a:pt x="8556010" y="326359"/>
                  <a:pt x="8556010" y="307293"/>
                </a:cubicBezTo>
                <a:cubicBezTo>
                  <a:pt x="8556010" y="288227"/>
                  <a:pt x="8540554" y="272771"/>
                  <a:pt x="8521488" y="272771"/>
                </a:cubicBezTo>
                <a:close/>
                <a:moveTo>
                  <a:pt x="8452019" y="246875"/>
                </a:moveTo>
                <a:cubicBezTo>
                  <a:pt x="8437717" y="246875"/>
                  <a:pt x="8426123" y="258469"/>
                  <a:pt x="8426123" y="272771"/>
                </a:cubicBezTo>
                <a:cubicBezTo>
                  <a:pt x="8426123" y="287073"/>
                  <a:pt x="8437717" y="298667"/>
                  <a:pt x="8452019" y="298667"/>
                </a:cubicBezTo>
                <a:cubicBezTo>
                  <a:pt x="8466321" y="298667"/>
                  <a:pt x="8477915" y="287073"/>
                  <a:pt x="8477915" y="272771"/>
                </a:cubicBezTo>
                <a:cubicBezTo>
                  <a:pt x="8477915" y="258469"/>
                  <a:pt x="8466321" y="246875"/>
                  <a:pt x="8452019" y="246875"/>
                </a:cubicBezTo>
                <a:close/>
                <a:moveTo>
                  <a:pt x="8150787" y="0"/>
                </a:moveTo>
                <a:lnTo>
                  <a:pt x="9144001" y="0"/>
                </a:lnTo>
                <a:lnTo>
                  <a:pt x="9144001" y="394685"/>
                </a:lnTo>
                <a:lnTo>
                  <a:pt x="9023499" y="406930"/>
                </a:lnTo>
                <a:cubicBezTo>
                  <a:pt x="9036237" y="375656"/>
                  <a:pt x="9045602" y="353571"/>
                  <a:pt x="9043669" y="352723"/>
                </a:cubicBezTo>
                <a:cubicBezTo>
                  <a:pt x="9041568" y="351802"/>
                  <a:pt x="9026669" y="375245"/>
                  <a:pt x="9008550" y="408450"/>
                </a:cubicBezTo>
                <a:lnTo>
                  <a:pt x="8930902" y="416342"/>
                </a:lnTo>
                <a:cubicBezTo>
                  <a:pt x="8924376" y="403370"/>
                  <a:pt x="8917861" y="397412"/>
                  <a:pt x="8913997" y="395378"/>
                </a:cubicBezTo>
                <a:cubicBezTo>
                  <a:pt x="8908515" y="392493"/>
                  <a:pt x="8900362" y="398391"/>
                  <a:pt x="8898974" y="419588"/>
                </a:cubicBezTo>
                <a:cubicBezTo>
                  <a:pt x="8785974" y="431068"/>
                  <a:pt x="8658312" y="443970"/>
                  <a:pt x="8519892" y="457716"/>
                </a:cubicBezTo>
                <a:cubicBezTo>
                  <a:pt x="8528805" y="448649"/>
                  <a:pt x="8534135" y="436181"/>
                  <a:pt x="8534135" y="422467"/>
                </a:cubicBezTo>
                <a:cubicBezTo>
                  <a:pt x="8534135" y="393863"/>
                  <a:pt x="8510947" y="370675"/>
                  <a:pt x="8482343" y="370675"/>
                </a:cubicBezTo>
                <a:cubicBezTo>
                  <a:pt x="8453739" y="370675"/>
                  <a:pt x="8430551" y="393863"/>
                  <a:pt x="8430551" y="422467"/>
                </a:cubicBezTo>
                <a:cubicBezTo>
                  <a:pt x="8430551" y="440156"/>
                  <a:pt x="8439418" y="455773"/>
                  <a:pt x="8453494" y="464330"/>
                </a:cubicBezTo>
                <a:cubicBezTo>
                  <a:pt x="7599485" y="548831"/>
                  <a:pt x="6377231" y="661056"/>
                  <a:pt x="5640879" y="674861"/>
                </a:cubicBezTo>
                <a:cubicBezTo>
                  <a:pt x="4424611" y="697665"/>
                  <a:pt x="3235341" y="464109"/>
                  <a:pt x="2119955" y="506209"/>
                </a:cubicBezTo>
                <a:cubicBezTo>
                  <a:pt x="1528632" y="528528"/>
                  <a:pt x="673338" y="643513"/>
                  <a:pt x="0" y="747906"/>
                </a:cubicBezTo>
                <a:lnTo>
                  <a:pt x="0" y="233135"/>
                </a:lnTo>
                <a:cubicBezTo>
                  <a:pt x="676171" y="135626"/>
                  <a:pt x="1559080" y="23304"/>
                  <a:pt x="2176309" y="5094"/>
                </a:cubicBezTo>
                <a:cubicBezTo>
                  <a:pt x="3310166" y="-28357"/>
                  <a:pt x="4570481" y="189315"/>
                  <a:pt x="5816586" y="181531"/>
                </a:cubicBezTo>
                <a:cubicBezTo>
                  <a:pt x="6447026" y="177593"/>
                  <a:pt x="7382604" y="88381"/>
                  <a:pt x="8150787" y="0"/>
                </a:cubicBezTo>
                <a:close/>
                <a:moveTo>
                  <a:pt x="3440596" y="0"/>
                </a:moveTo>
                <a:lnTo>
                  <a:pt x="4148171" y="0"/>
                </a:lnTo>
                <a:cubicBezTo>
                  <a:pt x="4632274" y="37655"/>
                  <a:pt x="5122679" y="69214"/>
                  <a:pt x="5610902" y="66164"/>
                </a:cubicBezTo>
                <a:cubicBezTo>
                  <a:pt x="5945464" y="64074"/>
                  <a:pt x="6365958" y="37970"/>
                  <a:pt x="6801646" y="0"/>
                </a:cubicBezTo>
                <a:lnTo>
                  <a:pt x="7663523" y="0"/>
                </a:lnTo>
                <a:cubicBezTo>
                  <a:pt x="6967665" y="62628"/>
                  <a:pt x="6218782" y="120019"/>
                  <a:pt x="5705759" y="129638"/>
                </a:cubicBezTo>
                <a:cubicBezTo>
                  <a:pt x="4935940" y="144071"/>
                  <a:pt x="4176935" y="55804"/>
                  <a:pt x="3440596" y="0"/>
                </a:cubicBezTo>
                <a:close/>
                <a:moveTo>
                  <a:pt x="689880" y="0"/>
                </a:moveTo>
                <a:lnTo>
                  <a:pt x="1633158" y="0"/>
                </a:lnTo>
                <a:cubicBezTo>
                  <a:pt x="1103883" y="49292"/>
                  <a:pt x="496537" y="134929"/>
                  <a:pt x="0" y="212727"/>
                </a:cubicBezTo>
                <a:lnTo>
                  <a:pt x="0" y="88590"/>
                </a:lnTo>
                <a:cubicBezTo>
                  <a:pt x="219272" y="57937"/>
                  <a:pt x="453741" y="26981"/>
                  <a:pt x="689880" y="0"/>
                </a:cubicBezTo>
                <a:close/>
                <a:moveTo>
                  <a:pt x="0" y="0"/>
                </a:moveTo>
                <a:lnTo>
                  <a:pt x="453796" y="0"/>
                </a:lnTo>
                <a:cubicBezTo>
                  <a:pt x="298590" y="21322"/>
                  <a:pt x="145958" y="43543"/>
                  <a:pt x="0" y="65673"/>
                </a:cubicBezTo>
                <a:close/>
              </a:path>
            </a:pathLst>
          </a:custGeom>
          <a:solidFill>
            <a:srgbClr val="28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0" y="142510"/>
            <a:ext cx="81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fr-F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 Light" pitchFamily="34" charset="0"/>
              </a:rPr>
              <a:t>RETOUR D’EXPERIENCES D’OPERATIONS DE TRAVAUX  </a:t>
            </a:r>
          </a:p>
        </p:txBody>
      </p:sp>
      <p:grpSp>
        <p:nvGrpSpPr>
          <p:cNvPr id="12" name="Groupe 11"/>
          <p:cNvGrpSpPr/>
          <p:nvPr/>
        </p:nvGrpSpPr>
        <p:grpSpPr>
          <a:xfrm>
            <a:off x="-98229" y="692696"/>
            <a:ext cx="9242229" cy="6165304"/>
            <a:chOff x="-98229" y="692696"/>
            <a:chExt cx="9242229" cy="6165304"/>
          </a:xfrm>
        </p:grpSpPr>
        <p:sp>
          <p:nvSpPr>
            <p:cNvPr id="21" name="Ellipse 20"/>
            <p:cNvSpPr/>
            <p:nvPr/>
          </p:nvSpPr>
          <p:spPr>
            <a:xfrm>
              <a:off x="8694204" y="6381328"/>
              <a:ext cx="350372" cy="350372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fld id="{81CD0D2E-FC1A-45CF-A656-91748DC091AB}" type="slidenum">
                <a:rPr lang="fr-FR" sz="1000" smtClean="0">
                  <a:latin typeface="Myriad Pro Light" pitchFamily="34" charset="0"/>
                </a:rPr>
                <a:t>1</a:t>
              </a:fld>
              <a:endParaRPr lang="fr-FR" sz="1000" dirty="0">
                <a:latin typeface="Myriad Pro Light" pitchFamily="34" charset="0"/>
              </a:endParaRPr>
            </a:p>
          </p:txBody>
        </p:sp>
        <p:sp>
          <p:nvSpPr>
            <p:cNvPr id="22" name="Ellipse 21"/>
            <p:cNvSpPr/>
            <p:nvPr/>
          </p:nvSpPr>
          <p:spPr>
            <a:xfrm>
              <a:off x="8646196" y="6351950"/>
              <a:ext cx="87593" cy="87593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27" name="Forme libre 26"/>
            <p:cNvSpPr/>
            <p:nvPr/>
          </p:nvSpPr>
          <p:spPr>
            <a:xfrm>
              <a:off x="8499748" y="6651893"/>
              <a:ext cx="170816" cy="87204"/>
            </a:xfrm>
            <a:custGeom>
              <a:avLst/>
              <a:gdLst>
                <a:gd name="connsiteX0" fmla="*/ 0 w 109986"/>
                <a:gd name="connsiteY0" fmla="*/ 7164 h 56149"/>
                <a:gd name="connsiteX1" fmla="*/ 0 w 109986"/>
                <a:gd name="connsiteY1" fmla="*/ 7164 h 56149"/>
                <a:gd name="connsiteX2" fmla="*/ 48986 w 109986"/>
                <a:gd name="connsiteY2" fmla="*/ 12606 h 56149"/>
                <a:gd name="connsiteX3" fmla="*/ 81643 w 109986"/>
                <a:gd name="connsiteY3" fmla="*/ 23492 h 56149"/>
                <a:gd name="connsiteX4" fmla="*/ 103414 w 109986"/>
                <a:gd name="connsiteY4" fmla="*/ 50706 h 56149"/>
                <a:gd name="connsiteX5" fmla="*/ 87086 w 109986"/>
                <a:gd name="connsiteY5" fmla="*/ 56149 h 56149"/>
                <a:gd name="connsiteX6" fmla="*/ 70757 w 109986"/>
                <a:gd name="connsiteY6" fmla="*/ 50706 h 56149"/>
                <a:gd name="connsiteX7" fmla="*/ 38100 w 109986"/>
                <a:gd name="connsiteY7" fmla="*/ 28935 h 56149"/>
                <a:gd name="connsiteX8" fmla="*/ 0 w 109986"/>
                <a:gd name="connsiteY8" fmla="*/ 18049 h 56149"/>
                <a:gd name="connsiteX9" fmla="*/ 0 w 109986"/>
                <a:gd name="connsiteY9" fmla="*/ 7164 h 56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9986" h="56149">
                  <a:moveTo>
                    <a:pt x="0" y="7164"/>
                  </a:moveTo>
                  <a:lnTo>
                    <a:pt x="0" y="7164"/>
                  </a:lnTo>
                  <a:cubicBezTo>
                    <a:pt x="16329" y="8978"/>
                    <a:pt x="32876" y="9384"/>
                    <a:pt x="48986" y="12606"/>
                  </a:cubicBezTo>
                  <a:cubicBezTo>
                    <a:pt x="60238" y="14856"/>
                    <a:pt x="81643" y="23492"/>
                    <a:pt x="81643" y="23492"/>
                  </a:cubicBezTo>
                  <a:cubicBezTo>
                    <a:pt x="86687" y="26855"/>
                    <a:pt x="109986" y="37562"/>
                    <a:pt x="103414" y="50706"/>
                  </a:cubicBezTo>
                  <a:cubicBezTo>
                    <a:pt x="100848" y="55837"/>
                    <a:pt x="92529" y="54335"/>
                    <a:pt x="87086" y="56149"/>
                  </a:cubicBezTo>
                  <a:cubicBezTo>
                    <a:pt x="81643" y="54335"/>
                    <a:pt x="75772" y="53492"/>
                    <a:pt x="70757" y="50706"/>
                  </a:cubicBezTo>
                  <a:cubicBezTo>
                    <a:pt x="59320" y="44352"/>
                    <a:pt x="50512" y="33072"/>
                    <a:pt x="38100" y="28935"/>
                  </a:cubicBezTo>
                  <a:cubicBezTo>
                    <a:pt x="14675" y="21127"/>
                    <a:pt x="27337" y="24884"/>
                    <a:pt x="0" y="18049"/>
                  </a:cubicBezTo>
                  <a:cubicBezTo>
                    <a:pt x="6017" y="0"/>
                    <a:pt x="0" y="8978"/>
                    <a:pt x="0" y="7164"/>
                  </a:cubicBezTo>
                  <a:close/>
                </a:path>
              </a:pathLst>
            </a:custGeom>
            <a:solidFill>
              <a:srgbClr val="283C8E"/>
            </a:solidFill>
            <a:ln w="3810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sz="1100"/>
            </a:p>
          </p:txBody>
        </p:sp>
        <p:cxnSp>
          <p:nvCxnSpPr>
            <p:cNvPr id="28" name="Connecteur droit 27"/>
            <p:cNvCxnSpPr/>
            <p:nvPr/>
          </p:nvCxnSpPr>
          <p:spPr>
            <a:xfrm flipH="1">
              <a:off x="-98229" y="6826661"/>
              <a:ext cx="9242229" cy="0"/>
            </a:xfrm>
            <a:prstGeom prst="line">
              <a:avLst/>
            </a:prstGeom>
            <a:ln w="19050">
              <a:solidFill>
                <a:srgbClr val="283C8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Ellipse 28"/>
            <p:cNvSpPr/>
            <p:nvPr/>
          </p:nvSpPr>
          <p:spPr>
            <a:xfrm>
              <a:off x="8611674" y="6548327"/>
              <a:ext cx="69044" cy="69044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30" name="Ellipse 29"/>
            <p:cNvSpPr/>
            <p:nvPr/>
          </p:nvSpPr>
          <p:spPr>
            <a:xfrm>
              <a:off x="8575624" y="6446818"/>
              <a:ext cx="51792" cy="51792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cxnSp>
          <p:nvCxnSpPr>
            <p:cNvPr id="31" name="Connecteur droit 30"/>
            <p:cNvCxnSpPr/>
            <p:nvPr/>
          </p:nvCxnSpPr>
          <p:spPr>
            <a:xfrm flipV="1">
              <a:off x="9108504" y="692696"/>
              <a:ext cx="0" cy="6165304"/>
            </a:xfrm>
            <a:prstGeom prst="line">
              <a:avLst/>
            </a:prstGeom>
            <a:ln w="19050">
              <a:solidFill>
                <a:srgbClr val="283C8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eur droit 33"/>
            <p:cNvCxnSpPr/>
            <p:nvPr/>
          </p:nvCxnSpPr>
          <p:spPr>
            <a:xfrm flipV="1">
              <a:off x="9065374" y="6237312"/>
              <a:ext cx="0" cy="620688"/>
            </a:xfrm>
            <a:prstGeom prst="line">
              <a:avLst/>
            </a:prstGeom>
            <a:ln w="190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cteur droit 34"/>
            <p:cNvCxnSpPr/>
            <p:nvPr/>
          </p:nvCxnSpPr>
          <p:spPr>
            <a:xfrm flipH="1">
              <a:off x="8499748" y="6784498"/>
              <a:ext cx="644252" cy="0"/>
            </a:xfrm>
            <a:prstGeom prst="line">
              <a:avLst/>
            </a:prstGeom>
            <a:ln w="190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F542B46B-72EE-4254-8B36-0380103042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49" t="30015" r="20076" b="12183"/>
          <a:stretch/>
        </p:blipFill>
        <p:spPr>
          <a:xfrm>
            <a:off x="8365" y="1253906"/>
            <a:ext cx="9046079" cy="5044679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851" y="1340183"/>
            <a:ext cx="2788496" cy="2091372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226" y="1340183"/>
            <a:ext cx="2788496" cy="2091372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7" r="6967"/>
          <a:stretch/>
        </p:blipFill>
        <p:spPr>
          <a:xfrm>
            <a:off x="251140" y="1340183"/>
            <a:ext cx="2974287" cy="2091372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226" y="3898080"/>
            <a:ext cx="2809359" cy="2107018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69" y="3898080"/>
            <a:ext cx="2799733" cy="2099799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DF17DBB8-9E8D-4B2E-BF9C-E4146962CD11}"/>
              </a:ext>
            </a:extLst>
          </p:cNvPr>
          <p:cNvSpPr/>
          <p:nvPr/>
        </p:nvSpPr>
        <p:spPr>
          <a:xfrm>
            <a:off x="596901" y="777867"/>
            <a:ext cx="8136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fr-FR" altLang="fr-FR" sz="1400" dirty="0">
                <a:latin typeface="Myriad Pro" panose="020B0503030403020204"/>
                <a:sym typeface="Wingdings" panose="05000000000000000000" pitchFamily="2" charset="2"/>
              </a:rPr>
              <a:t>&gt; </a:t>
            </a:r>
            <a:r>
              <a:rPr lang="fr-FR" altLang="fr-FR" sz="1400" b="1" dirty="0">
                <a:latin typeface="Myriad Pro" panose="020B0503030403020204"/>
                <a:sym typeface="Wingdings" panose="05000000000000000000" pitchFamily="2" charset="2"/>
              </a:rPr>
              <a:t>Restauration de </a:t>
            </a:r>
            <a:r>
              <a:rPr lang="fr-FR" altLang="fr-FR" sz="1400" b="1" dirty="0" smtClean="0">
                <a:latin typeface="Myriad Pro" panose="020B0503030403020204"/>
                <a:sym typeface="Wingdings" panose="05000000000000000000" pitchFamily="2" charset="2"/>
              </a:rPr>
              <a:t>berges </a:t>
            </a:r>
            <a:r>
              <a:rPr lang="fr-FR" altLang="fr-FR" sz="1400" dirty="0">
                <a:latin typeface="Myriad Pro" panose="020B0503030403020204"/>
                <a:sym typeface="Wingdings" panose="05000000000000000000" pitchFamily="2" charset="2"/>
              </a:rPr>
              <a:t>ponctuelle en génie végétal avec protocole de sauvegarde</a:t>
            </a: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ð"/>
            </a:pPr>
            <a:r>
              <a:rPr lang="fr-FR" altLang="fr-FR" sz="1400" b="1" dirty="0">
                <a:latin typeface="Myriad Pro" panose="020B0503030403020204"/>
                <a:sym typeface="Wingdings" panose="05000000000000000000" pitchFamily="2" charset="2"/>
              </a:rPr>
              <a:t>Maintien des populations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C389892-7E48-4B0C-B9A4-AD3B6D382237}"/>
              </a:ext>
            </a:extLst>
          </p:cNvPr>
          <p:cNvSpPr/>
          <p:nvPr/>
        </p:nvSpPr>
        <p:spPr>
          <a:xfrm>
            <a:off x="579501" y="6294904"/>
            <a:ext cx="8136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fr-FR" altLang="fr-FR" sz="1400" dirty="0">
                <a:latin typeface="Myriad Pro" panose="020B0503030403020204"/>
                <a:sym typeface="Wingdings" panose="05000000000000000000" pitchFamily="2" charset="2"/>
              </a:rPr>
              <a:t>&gt; </a:t>
            </a:r>
            <a:r>
              <a:rPr lang="fr-FR" altLang="fr-FR" sz="1400" b="1" dirty="0">
                <a:latin typeface="Myriad Pro" panose="020B0503030403020204"/>
                <a:sym typeface="Wingdings" panose="05000000000000000000" pitchFamily="2" charset="2"/>
              </a:rPr>
              <a:t>Restauration morphologique du lit </a:t>
            </a:r>
            <a:r>
              <a:rPr lang="fr-FR" altLang="fr-FR" sz="1400" dirty="0">
                <a:latin typeface="Myriad Pro" panose="020B0503030403020204"/>
                <a:sym typeface="Wingdings" panose="05000000000000000000" pitchFamily="2" charset="2"/>
              </a:rPr>
              <a:t>– restauration de la continuité écologique </a:t>
            </a:r>
          </a:p>
          <a:p>
            <a:pPr marL="285750" indent="-285750" algn="just">
              <a:spcBef>
                <a:spcPct val="0"/>
              </a:spcBef>
              <a:buFont typeface="Wingdings" panose="05000000000000000000" pitchFamily="2" charset="2"/>
              <a:buChar char="ð"/>
            </a:pPr>
            <a:r>
              <a:rPr lang="fr-FR" altLang="fr-FR" sz="1400" dirty="0">
                <a:latin typeface="Myriad Pro" panose="020B0503030403020204"/>
                <a:sym typeface="Wingdings" panose="05000000000000000000" pitchFamily="2" charset="2"/>
              </a:rPr>
              <a:t>Favorable à l’habitat – </a:t>
            </a:r>
            <a:r>
              <a:rPr lang="fr-FR" altLang="fr-FR" sz="1400" b="1" dirty="0">
                <a:latin typeface="Myriad Pro" panose="020B0503030403020204"/>
                <a:sym typeface="Wingdings" panose="05000000000000000000" pitchFamily="2" charset="2"/>
              </a:rPr>
              <a:t>redéveloppement des populations</a:t>
            </a:r>
          </a:p>
        </p:txBody>
      </p:sp>
    </p:spTree>
    <p:extLst>
      <p:ext uri="{BB962C8B-B14F-4D97-AF65-F5344CB8AC3E}">
        <p14:creationId xmlns:p14="http://schemas.microsoft.com/office/powerpoint/2010/main" val="365928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-1" y="0"/>
            <a:ext cx="9144001" cy="764704"/>
          </a:xfrm>
          <a:custGeom>
            <a:avLst/>
            <a:gdLst/>
            <a:ahLst/>
            <a:cxnLst/>
            <a:rect l="l" t="t" r="r" b="b"/>
            <a:pathLst>
              <a:path w="9144001" h="764704">
                <a:moveTo>
                  <a:pt x="8992595" y="743464"/>
                </a:moveTo>
                <a:lnTo>
                  <a:pt x="8998462" y="763928"/>
                </a:lnTo>
                <a:lnTo>
                  <a:pt x="8981140" y="763928"/>
                </a:lnTo>
                <a:close/>
                <a:moveTo>
                  <a:pt x="9006755" y="739621"/>
                </a:moveTo>
                <a:lnTo>
                  <a:pt x="9031058" y="763928"/>
                </a:lnTo>
                <a:lnTo>
                  <a:pt x="9003424" y="763928"/>
                </a:lnTo>
                <a:close/>
                <a:moveTo>
                  <a:pt x="8986566" y="723076"/>
                </a:moveTo>
                <a:lnTo>
                  <a:pt x="8998551" y="732703"/>
                </a:lnTo>
                <a:cubicBezTo>
                  <a:pt x="8996637" y="736528"/>
                  <a:pt x="8994744" y="740174"/>
                  <a:pt x="8992595" y="743464"/>
                </a:cubicBezTo>
                <a:cubicBezTo>
                  <a:pt x="8991010" y="736829"/>
                  <a:pt x="8988885" y="730045"/>
                  <a:pt x="8986566" y="723076"/>
                </a:cubicBezTo>
                <a:close/>
                <a:moveTo>
                  <a:pt x="9011387" y="705816"/>
                </a:moveTo>
                <a:lnTo>
                  <a:pt x="9006755" y="739621"/>
                </a:lnTo>
                <a:cubicBezTo>
                  <a:pt x="9004265" y="737174"/>
                  <a:pt x="9001621" y="734758"/>
                  <a:pt x="8998551" y="732703"/>
                </a:cubicBezTo>
                <a:close/>
                <a:moveTo>
                  <a:pt x="9011433" y="705479"/>
                </a:moveTo>
                <a:lnTo>
                  <a:pt x="9011494" y="705593"/>
                </a:lnTo>
                <a:lnTo>
                  <a:pt x="9011387" y="705816"/>
                </a:lnTo>
                <a:close/>
                <a:moveTo>
                  <a:pt x="8935002" y="686936"/>
                </a:moveTo>
                <a:lnTo>
                  <a:pt x="8966755" y="707359"/>
                </a:lnTo>
                <a:cubicBezTo>
                  <a:pt x="8967316" y="726658"/>
                  <a:pt x="8967872" y="745749"/>
                  <a:pt x="8968520" y="763928"/>
                </a:cubicBezTo>
                <a:lnTo>
                  <a:pt x="8961635" y="763928"/>
                </a:lnTo>
                <a:cubicBezTo>
                  <a:pt x="8965077" y="744505"/>
                  <a:pt x="8963354" y="725299"/>
                  <a:pt x="8953789" y="714538"/>
                </a:cubicBezTo>
                <a:cubicBezTo>
                  <a:pt x="8950317" y="710632"/>
                  <a:pt x="8944620" y="706409"/>
                  <a:pt x="8936988" y="703111"/>
                </a:cubicBezTo>
                <a:cubicBezTo>
                  <a:pt x="8935803" y="697877"/>
                  <a:pt x="8935347" y="692447"/>
                  <a:pt x="8935002" y="686936"/>
                </a:cubicBezTo>
                <a:close/>
                <a:moveTo>
                  <a:pt x="8965410" y="661760"/>
                </a:moveTo>
                <a:cubicBezTo>
                  <a:pt x="8973102" y="682934"/>
                  <a:pt x="8980384" y="703772"/>
                  <a:pt x="8986566" y="723076"/>
                </a:cubicBezTo>
                <a:lnTo>
                  <a:pt x="8968027" y="708184"/>
                </a:lnTo>
                <a:cubicBezTo>
                  <a:pt x="8967617" y="707905"/>
                  <a:pt x="8967198" y="707622"/>
                  <a:pt x="8966755" y="707359"/>
                </a:cubicBezTo>
                <a:cubicBezTo>
                  <a:pt x="8966320" y="692173"/>
                  <a:pt x="8965879" y="676859"/>
                  <a:pt x="8965410" y="661760"/>
                </a:cubicBezTo>
                <a:close/>
                <a:moveTo>
                  <a:pt x="2391606" y="636181"/>
                </a:moveTo>
                <a:cubicBezTo>
                  <a:pt x="3083148" y="633308"/>
                  <a:pt x="3817436" y="710944"/>
                  <a:pt x="4563883" y="763928"/>
                </a:cubicBezTo>
                <a:lnTo>
                  <a:pt x="3931332" y="763928"/>
                </a:lnTo>
                <a:cubicBezTo>
                  <a:pt x="3361710" y="721502"/>
                  <a:pt x="2810031" y="688934"/>
                  <a:pt x="2263805" y="709552"/>
                </a:cubicBezTo>
                <a:cubicBezTo>
                  <a:pt x="2053442" y="717492"/>
                  <a:pt x="1809673" y="737160"/>
                  <a:pt x="1552576" y="763928"/>
                </a:cubicBezTo>
                <a:lnTo>
                  <a:pt x="783793" y="763928"/>
                </a:lnTo>
                <a:cubicBezTo>
                  <a:pt x="1276445" y="702338"/>
                  <a:pt x="1785645" y="651358"/>
                  <a:pt x="2184116" y="639602"/>
                </a:cubicBezTo>
                <a:cubicBezTo>
                  <a:pt x="2252825" y="637575"/>
                  <a:pt x="2321999" y="636470"/>
                  <a:pt x="2391606" y="636181"/>
                </a:cubicBezTo>
                <a:close/>
                <a:moveTo>
                  <a:pt x="8410244" y="633944"/>
                </a:moveTo>
                <a:cubicBezTo>
                  <a:pt x="8400315" y="636230"/>
                  <a:pt x="8389604" y="637292"/>
                  <a:pt x="8380456" y="640802"/>
                </a:cubicBezTo>
                <a:cubicBezTo>
                  <a:pt x="8359592" y="648808"/>
                  <a:pt x="8343524" y="663021"/>
                  <a:pt x="8320882" y="668233"/>
                </a:cubicBezTo>
                <a:cubicBezTo>
                  <a:pt x="8278149" y="678071"/>
                  <a:pt x="8301248" y="673338"/>
                  <a:pt x="8251378" y="681950"/>
                </a:cubicBezTo>
                <a:lnTo>
                  <a:pt x="8256009" y="693365"/>
                </a:lnTo>
                <a:cubicBezTo>
                  <a:pt x="8256218" y="694250"/>
                  <a:pt x="8256286" y="694905"/>
                  <a:pt x="8255683" y="695334"/>
                </a:cubicBezTo>
                <a:lnTo>
                  <a:pt x="8251378" y="695665"/>
                </a:lnTo>
                <a:cubicBezTo>
                  <a:pt x="8251378" y="694183"/>
                  <a:pt x="8255991" y="698415"/>
                  <a:pt x="8255683" y="695334"/>
                </a:cubicBezTo>
                <a:cubicBezTo>
                  <a:pt x="8284072" y="693321"/>
                  <a:pt x="8312767" y="692672"/>
                  <a:pt x="8340741" y="688808"/>
                </a:cubicBezTo>
                <a:cubicBezTo>
                  <a:pt x="8361267" y="685973"/>
                  <a:pt x="8400315" y="675091"/>
                  <a:pt x="8400315" y="675091"/>
                </a:cubicBezTo>
                <a:cubicBezTo>
                  <a:pt x="8409516" y="670854"/>
                  <a:pt x="8452019" y="657363"/>
                  <a:pt x="8440030" y="640802"/>
                </a:cubicBezTo>
                <a:cubicBezTo>
                  <a:pt x="8435349" y="634337"/>
                  <a:pt x="8420173" y="636230"/>
                  <a:pt x="8410244" y="633944"/>
                </a:cubicBezTo>
                <a:close/>
                <a:moveTo>
                  <a:pt x="8495618" y="596940"/>
                </a:moveTo>
                <a:cubicBezTo>
                  <a:pt x="8496106" y="597475"/>
                  <a:pt x="8496050" y="598238"/>
                  <a:pt x="8495883" y="599261"/>
                </a:cubicBezTo>
                <a:lnTo>
                  <a:pt x="8492112" y="612720"/>
                </a:lnTo>
                <a:cubicBezTo>
                  <a:pt x="8532721" y="622874"/>
                  <a:pt x="8513912" y="617292"/>
                  <a:pt x="8548710" y="628891"/>
                </a:cubicBezTo>
                <a:cubicBezTo>
                  <a:pt x="8567148" y="635037"/>
                  <a:pt x="8580232" y="651793"/>
                  <a:pt x="8597222" y="661232"/>
                </a:cubicBezTo>
                <a:cubicBezTo>
                  <a:pt x="8604672" y="665371"/>
                  <a:pt x="8613393" y="666623"/>
                  <a:pt x="8621479" y="669318"/>
                </a:cubicBezTo>
                <a:cubicBezTo>
                  <a:pt x="8629565" y="666623"/>
                  <a:pt x="8641922" y="668855"/>
                  <a:pt x="8645734" y="661232"/>
                </a:cubicBezTo>
                <a:cubicBezTo>
                  <a:pt x="8655497" y="641707"/>
                  <a:pt x="8620886" y="625802"/>
                  <a:pt x="8613393" y="620806"/>
                </a:cubicBezTo>
                <a:cubicBezTo>
                  <a:pt x="8613393" y="620806"/>
                  <a:pt x="8581596" y="607977"/>
                  <a:pt x="8564881" y="604634"/>
                </a:cubicBezTo>
                <a:cubicBezTo>
                  <a:pt x="8542103" y="600079"/>
                  <a:pt x="8518735" y="599313"/>
                  <a:pt x="8495618" y="596940"/>
                </a:cubicBezTo>
                <a:close/>
                <a:moveTo>
                  <a:pt x="8957582" y="513215"/>
                </a:moveTo>
                <a:cubicBezTo>
                  <a:pt x="8961420" y="544906"/>
                  <a:pt x="8963582" y="601636"/>
                  <a:pt x="8965410" y="661760"/>
                </a:cubicBezTo>
                <a:lnTo>
                  <a:pt x="8935634" y="580123"/>
                </a:lnTo>
                <a:cubicBezTo>
                  <a:pt x="8938839" y="562086"/>
                  <a:pt x="8947020" y="538427"/>
                  <a:pt x="8957582" y="513215"/>
                </a:cubicBezTo>
                <a:close/>
                <a:moveTo>
                  <a:pt x="8898606" y="445032"/>
                </a:moveTo>
                <a:cubicBezTo>
                  <a:pt x="8898762" y="455135"/>
                  <a:pt x="8900404" y="466937"/>
                  <a:pt x="8903191" y="480689"/>
                </a:cubicBezTo>
                <a:cubicBezTo>
                  <a:pt x="8907415" y="501532"/>
                  <a:pt x="8920309" y="538263"/>
                  <a:pt x="8935634" y="580123"/>
                </a:cubicBezTo>
                <a:cubicBezTo>
                  <a:pt x="8935620" y="580154"/>
                  <a:pt x="8935615" y="580186"/>
                  <a:pt x="8935609" y="580218"/>
                </a:cubicBezTo>
                <a:cubicBezTo>
                  <a:pt x="8930477" y="609158"/>
                  <a:pt x="8930419" y="649879"/>
                  <a:pt x="8935002" y="686936"/>
                </a:cubicBezTo>
                <a:cubicBezTo>
                  <a:pt x="8855892" y="637392"/>
                  <a:pt x="8704067" y="549803"/>
                  <a:pt x="8708684" y="565999"/>
                </a:cubicBezTo>
                <a:cubicBezTo>
                  <a:pt x="8711122" y="574556"/>
                  <a:pt x="8764185" y="630416"/>
                  <a:pt x="8824947" y="687520"/>
                </a:cubicBezTo>
                <a:cubicBezTo>
                  <a:pt x="8816024" y="697429"/>
                  <a:pt x="8809305" y="721366"/>
                  <a:pt x="8806552" y="748464"/>
                </a:cubicBezTo>
                <a:cubicBezTo>
                  <a:pt x="8769811" y="742655"/>
                  <a:pt x="8724930" y="739827"/>
                  <a:pt x="8707777" y="746404"/>
                </a:cubicBezTo>
                <a:cubicBezTo>
                  <a:pt x="8700141" y="749331"/>
                  <a:pt x="8693774" y="755743"/>
                  <a:pt x="8689427" y="763928"/>
                </a:cubicBezTo>
                <a:lnTo>
                  <a:pt x="5654568" y="763928"/>
                </a:lnTo>
                <a:cubicBezTo>
                  <a:pt x="4534824" y="778553"/>
                  <a:pt x="3438612" y="581743"/>
                  <a:pt x="2402630" y="590700"/>
                </a:cubicBezTo>
                <a:lnTo>
                  <a:pt x="2192641" y="595493"/>
                </a:lnTo>
                <a:cubicBezTo>
                  <a:pt x="1739172" y="612610"/>
                  <a:pt x="1130463" y="684221"/>
                  <a:pt x="567668" y="763928"/>
                </a:cubicBezTo>
                <a:lnTo>
                  <a:pt x="36124" y="763928"/>
                </a:lnTo>
                <a:cubicBezTo>
                  <a:pt x="697319" y="670050"/>
                  <a:pt x="1524495" y="567634"/>
                  <a:pt x="2111429" y="550318"/>
                </a:cubicBezTo>
                <a:cubicBezTo>
                  <a:pt x="3245286" y="516867"/>
                  <a:pt x="4505601" y="734539"/>
                  <a:pt x="5751706" y="726755"/>
                </a:cubicBezTo>
                <a:cubicBezTo>
                  <a:pt x="6515414" y="721984"/>
                  <a:pt x="7726901" y="592077"/>
                  <a:pt x="8546171" y="490115"/>
                </a:cubicBezTo>
                <a:lnTo>
                  <a:pt x="8544480" y="494197"/>
                </a:lnTo>
                <a:cubicBezTo>
                  <a:pt x="8544480" y="513263"/>
                  <a:pt x="8559936" y="528719"/>
                  <a:pt x="8579002" y="528719"/>
                </a:cubicBezTo>
                <a:cubicBezTo>
                  <a:pt x="8598068" y="528719"/>
                  <a:pt x="8613524" y="513263"/>
                  <a:pt x="8613524" y="494197"/>
                </a:cubicBezTo>
                <a:cubicBezTo>
                  <a:pt x="8613524" y="489653"/>
                  <a:pt x="8612646" y="485314"/>
                  <a:pt x="8608605" y="482322"/>
                </a:cubicBezTo>
                <a:cubicBezTo>
                  <a:pt x="8712966" y="469252"/>
                  <a:pt x="8810258" y="456708"/>
                  <a:pt x="8898606" y="445032"/>
                </a:cubicBezTo>
                <a:close/>
                <a:moveTo>
                  <a:pt x="8996021" y="432004"/>
                </a:moveTo>
                <a:cubicBezTo>
                  <a:pt x="8982618" y="457551"/>
                  <a:pt x="8968748" y="486269"/>
                  <a:pt x="8957582" y="513215"/>
                </a:cubicBezTo>
                <a:cubicBezTo>
                  <a:pt x="8957558" y="511791"/>
                  <a:pt x="8957391" y="510433"/>
                  <a:pt x="8957221" y="509126"/>
                </a:cubicBezTo>
                <a:cubicBezTo>
                  <a:pt x="8953263" y="478743"/>
                  <a:pt x="8947613" y="455993"/>
                  <a:pt x="8940845" y="439395"/>
                </a:cubicBezTo>
                <a:close/>
                <a:moveTo>
                  <a:pt x="9144001" y="411766"/>
                </a:moveTo>
                <a:lnTo>
                  <a:pt x="9144001" y="763928"/>
                </a:lnTo>
                <a:lnTo>
                  <a:pt x="9047976" y="763928"/>
                </a:lnTo>
                <a:cubicBezTo>
                  <a:pt x="9040183" y="749858"/>
                  <a:pt x="9025830" y="729192"/>
                  <a:pt x="9011494" y="705593"/>
                </a:cubicBezTo>
                <a:cubicBezTo>
                  <a:pt x="9047616" y="628820"/>
                  <a:pt x="9090524" y="516937"/>
                  <a:pt x="9097699" y="494907"/>
                </a:cubicBezTo>
                <a:lnTo>
                  <a:pt x="9098828" y="486326"/>
                </a:lnTo>
                <a:cubicBezTo>
                  <a:pt x="9095110" y="474987"/>
                  <a:pt x="9050198" y="522159"/>
                  <a:pt x="9032863" y="580218"/>
                </a:cubicBezTo>
                <a:cubicBezTo>
                  <a:pt x="9025709" y="604181"/>
                  <a:pt x="9018319" y="653180"/>
                  <a:pt x="9011433" y="705479"/>
                </a:cubicBezTo>
                <a:cubicBezTo>
                  <a:pt x="8990173" y="670746"/>
                  <a:pt x="8968920" y="629680"/>
                  <a:pt x="8968027" y="594436"/>
                </a:cubicBezTo>
                <a:cubicBezTo>
                  <a:pt x="8967017" y="554556"/>
                  <a:pt x="8992645" y="484099"/>
                  <a:pt x="9014465" y="429534"/>
                </a:cubicBezTo>
                <a:cubicBezTo>
                  <a:pt x="9061127" y="423250"/>
                  <a:pt x="9104430" y="417295"/>
                  <a:pt x="9144001" y="411766"/>
                </a:cubicBezTo>
                <a:close/>
                <a:moveTo>
                  <a:pt x="8408853" y="315919"/>
                </a:moveTo>
                <a:cubicBezTo>
                  <a:pt x="8394551" y="315919"/>
                  <a:pt x="8382957" y="327513"/>
                  <a:pt x="8382957" y="341815"/>
                </a:cubicBezTo>
                <a:cubicBezTo>
                  <a:pt x="8382957" y="356117"/>
                  <a:pt x="8394551" y="367711"/>
                  <a:pt x="8408853" y="367711"/>
                </a:cubicBezTo>
                <a:cubicBezTo>
                  <a:pt x="8423155" y="367711"/>
                  <a:pt x="8434749" y="356117"/>
                  <a:pt x="8434749" y="341815"/>
                </a:cubicBezTo>
                <a:cubicBezTo>
                  <a:pt x="8434749" y="327513"/>
                  <a:pt x="8423155" y="315919"/>
                  <a:pt x="8408853" y="315919"/>
                </a:cubicBezTo>
                <a:close/>
                <a:moveTo>
                  <a:pt x="8521488" y="272771"/>
                </a:moveTo>
                <a:cubicBezTo>
                  <a:pt x="8502422" y="272771"/>
                  <a:pt x="8486966" y="288227"/>
                  <a:pt x="8486966" y="307293"/>
                </a:cubicBezTo>
                <a:cubicBezTo>
                  <a:pt x="8486966" y="326359"/>
                  <a:pt x="8502422" y="341815"/>
                  <a:pt x="8521488" y="341815"/>
                </a:cubicBezTo>
                <a:cubicBezTo>
                  <a:pt x="8540554" y="341815"/>
                  <a:pt x="8556010" y="326359"/>
                  <a:pt x="8556010" y="307293"/>
                </a:cubicBezTo>
                <a:cubicBezTo>
                  <a:pt x="8556010" y="288227"/>
                  <a:pt x="8540554" y="272771"/>
                  <a:pt x="8521488" y="272771"/>
                </a:cubicBezTo>
                <a:close/>
                <a:moveTo>
                  <a:pt x="8452019" y="246875"/>
                </a:moveTo>
                <a:cubicBezTo>
                  <a:pt x="8437717" y="246875"/>
                  <a:pt x="8426123" y="258469"/>
                  <a:pt x="8426123" y="272771"/>
                </a:cubicBezTo>
                <a:cubicBezTo>
                  <a:pt x="8426123" y="287073"/>
                  <a:pt x="8437717" y="298667"/>
                  <a:pt x="8452019" y="298667"/>
                </a:cubicBezTo>
                <a:cubicBezTo>
                  <a:pt x="8466321" y="298667"/>
                  <a:pt x="8477915" y="287073"/>
                  <a:pt x="8477915" y="272771"/>
                </a:cubicBezTo>
                <a:cubicBezTo>
                  <a:pt x="8477915" y="258469"/>
                  <a:pt x="8466321" y="246875"/>
                  <a:pt x="8452019" y="246875"/>
                </a:cubicBezTo>
                <a:close/>
                <a:moveTo>
                  <a:pt x="8150787" y="0"/>
                </a:moveTo>
                <a:lnTo>
                  <a:pt x="9144001" y="0"/>
                </a:lnTo>
                <a:lnTo>
                  <a:pt x="9144001" y="394685"/>
                </a:lnTo>
                <a:lnTo>
                  <a:pt x="9023499" y="406930"/>
                </a:lnTo>
                <a:cubicBezTo>
                  <a:pt x="9036237" y="375656"/>
                  <a:pt x="9045602" y="353571"/>
                  <a:pt x="9043669" y="352723"/>
                </a:cubicBezTo>
                <a:cubicBezTo>
                  <a:pt x="9041568" y="351802"/>
                  <a:pt x="9026669" y="375245"/>
                  <a:pt x="9008550" y="408450"/>
                </a:cubicBezTo>
                <a:lnTo>
                  <a:pt x="8930902" y="416342"/>
                </a:lnTo>
                <a:cubicBezTo>
                  <a:pt x="8924376" y="403370"/>
                  <a:pt x="8917861" y="397412"/>
                  <a:pt x="8913997" y="395378"/>
                </a:cubicBezTo>
                <a:cubicBezTo>
                  <a:pt x="8908515" y="392493"/>
                  <a:pt x="8900362" y="398391"/>
                  <a:pt x="8898974" y="419588"/>
                </a:cubicBezTo>
                <a:cubicBezTo>
                  <a:pt x="8785974" y="431068"/>
                  <a:pt x="8658312" y="443970"/>
                  <a:pt x="8519892" y="457716"/>
                </a:cubicBezTo>
                <a:cubicBezTo>
                  <a:pt x="8528805" y="448649"/>
                  <a:pt x="8534135" y="436181"/>
                  <a:pt x="8534135" y="422467"/>
                </a:cubicBezTo>
                <a:cubicBezTo>
                  <a:pt x="8534135" y="393863"/>
                  <a:pt x="8510947" y="370675"/>
                  <a:pt x="8482343" y="370675"/>
                </a:cubicBezTo>
                <a:cubicBezTo>
                  <a:pt x="8453739" y="370675"/>
                  <a:pt x="8430551" y="393863"/>
                  <a:pt x="8430551" y="422467"/>
                </a:cubicBezTo>
                <a:cubicBezTo>
                  <a:pt x="8430551" y="440156"/>
                  <a:pt x="8439418" y="455773"/>
                  <a:pt x="8453494" y="464330"/>
                </a:cubicBezTo>
                <a:cubicBezTo>
                  <a:pt x="7599485" y="548831"/>
                  <a:pt x="6377231" y="661056"/>
                  <a:pt x="5640879" y="674861"/>
                </a:cubicBezTo>
                <a:cubicBezTo>
                  <a:pt x="4424611" y="697665"/>
                  <a:pt x="3235341" y="464109"/>
                  <a:pt x="2119955" y="506209"/>
                </a:cubicBezTo>
                <a:cubicBezTo>
                  <a:pt x="1528632" y="528528"/>
                  <a:pt x="673338" y="643513"/>
                  <a:pt x="0" y="747906"/>
                </a:cubicBezTo>
                <a:lnTo>
                  <a:pt x="0" y="233135"/>
                </a:lnTo>
                <a:cubicBezTo>
                  <a:pt x="676171" y="135626"/>
                  <a:pt x="1559080" y="23304"/>
                  <a:pt x="2176309" y="5094"/>
                </a:cubicBezTo>
                <a:cubicBezTo>
                  <a:pt x="3310166" y="-28357"/>
                  <a:pt x="4570481" y="189315"/>
                  <a:pt x="5816586" y="181531"/>
                </a:cubicBezTo>
                <a:cubicBezTo>
                  <a:pt x="6447026" y="177593"/>
                  <a:pt x="7382604" y="88381"/>
                  <a:pt x="8150787" y="0"/>
                </a:cubicBezTo>
                <a:close/>
                <a:moveTo>
                  <a:pt x="3440596" y="0"/>
                </a:moveTo>
                <a:lnTo>
                  <a:pt x="4148171" y="0"/>
                </a:lnTo>
                <a:cubicBezTo>
                  <a:pt x="4632274" y="37655"/>
                  <a:pt x="5122679" y="69214"/>
                  <a:pt x="5610902" y="66164"/>
                </a:cubicBezTo>
                <a:cubicBezTo>
                  <a:pt x="5945464" y="64074"/>
                  <a:pt x="6365958" y="37970"/>
                  <a:pt x="6801646" y="0"/>
                </a:cubicBezTo>
                <a:lnTo>
                  <a:pt x="7663523" y="0"/>
                </a:lnTo>
                <a:cubicBezTo>
                  <a:pt x="6967665" y="62628"/>
                  <a:pt x="6218782" y="120019"/>
                  <a:pt x="5705759" y="129638"/>
                </a:cubicBezTo>
                <a:cubicBezTo>
                  <a:pt x="4935940" y="144071"/>
                  <a:pt x="4176935" y="55804"/>
                  <a:pt x="3440596" y="0"/>
                </a:cubicBezTo>
                <a:close/>
                <a:moveTo>
                  <a:pt x="689880" y="0"/>
                </a:moveTo>
                <a:lnTo>
                  <a:pt x="1633158" y="0"/>
                </a:lnTo>
                <a:cubicBezTo>
                  <a:pt x="1103883" y="49292"/>
                  <a:pt x="496537" y="134929"/>
                  <a:pt x="0" y="212727"/>
                </a:cubicBezTo>
                <a:lnTo>
                  <a:pt x="0" y="88590"/>
                </a:lnTo>
                <a:cubicBezTo>
                  <a:pt x="219272" y="57937"/>
                  <a:pt x="453741" y="26981"/>
                  <a:pt x="689880" y="0"/>
                </a:cubicBezTo>
                <a:close/>
                <a:moveTo>
                  <a:pt x="0" y="0"/>
                </a:moveTo>
                <a:lnTo>
                  <a:pt x="453796" y="0"/>
                </a:lnTo>
                <a:cubicBezTo>
                  <a:pt x="298590" y="21322"/>
                  <a:pt x="145958" y="43543"/>
                  <a:pt x="0" y="65673"/>
                </a:cubicBezTo>
                <a:close/>
              </a:path>
            </a:pathLst>
          </a:custGeom>
          <a:solidFill>
            <a:srgbClr val="28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0" y="142510"/>
            <a:ext cx="81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fr-F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 Light" pitchFamily="34" charset="0"/>
              </a:rPr>
              <a:t>Exemple chantier restauration hydromorphologique</a:t>
            </a:r>
          </a:p>
        </p:txBody>
      </p:sp>
      <p:grpSp>
        <p:nvGrpSpPr>
          <p:cNvPr id="12" name="Groupe 11"/>
          <p:cNvGrpSpPr/>
          <p:nvPr/>
        </p:nvGrpSpPr>
        <p:grpSpPr>
          <a:xfrm>
            <a:off x="-98229" y="692696"/>
            <a:ext cx="9242229" cy="6165304"/>
            <a:chOff x="-98229" y="692696"/>
            <a:chExt cx="9242229" cy="6165304"/>
          </a:xfrm>
        </p:grpSpPr>
        <p:sp>
          <p:nvSpPr>
            <p:cNvPr id="21" name="Ellipse 20"/>
            <p:cNvSpPr/>
            <p:nvPr/>
          </p:nvSpPr>
          <p:spPr>
            <a:xfrm>
              <a:off x="8694204" y="6381328"/>
              <a:ext cx="350372" cy="350372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fld id="{81CD0D2E-FC1A-45CF-A656-91748DC091AB}" type="slidenum">
                <a:rPr lang="fr-FR" sz="1000" smtClean="0">
                  <a:latin typeface="Myriad Pro Light" pitchFamily="34" charset="0"/>
                </a:rPr>
                <a:t>2</a:t>
              </a:fld>
              <a:endParaRPr lang="fr-FR" sz="1000" dirty="0">
                <a:latin typeface="Myriad Pro Light" pitchFamily="34" charset="0"/>
              </a:endParaRPr>
            </a:p>
          </p:txBody>
        </p:sp>
        <p:sp>
          <p:nvSpPr>
            <p:cNvPr id="22" name="Ellipse 21"/>
            <p:cNvSpPr/>
            <p:nvPr/>
          </p:nvSpPr>
          <p:spPr>
            <a:xfrm>
              <a:off x="8646196" y="6351950"/>
              <a:ext cx="87593" cy="87593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27" name="Forme libre 26"/>
            <p:cNvSpPr/>
            <p:nvPr/>
          </p:nvSpPr>
          <p:spPr>
            <a:xfrm>
              <a:off x="8499748" y="6651893"/>
              <a:ext cx="170816" cy="87204"/>
            </a:xfrm>
            <a:custGeom>
              <a:avLst/>
              <a:gdLst>
                <a:gd name="connsiteX0" fmla="*/ 0 w 109986"/>
                <a:gd name="connsiteY0" fmla="*/ 7164 h 56149"/>
                <a:gd name="connsiteX1" fmla="*/ 0 w 109986"/>
                <a:gd name="connsiteY1" fmla="*/ 7164 h 56149"/>
                <a:gd name="connsiteX2" fmla="*/ 48986 w 109986"/>
                <a:gd name="connsiteY2" fmla="*/ 12606 h 56149"/>
                <a:gd name="connsiteX3" fmla="*/ 81643 w 109986"/>
                <a:gd name="connsiteY3" fmla="*/ 23492 h 56149"/>
                <a:gd name="connsiteX4" fmla="*/ 103414 w 109986"/>
                <a:gd name="connsiteY4" fmla="*/ 50706 h 56149"/>
                <a:gd name="connsiteX5" fmla="*/ 87086 w 109986"/>
                <a:gd name="connsiteY5" fmla="*/ 56149 h 56149"/>
                <a:gd name="connsiteX6" fmla="*/ 70757 w 109986"/>
                <a:gd name="connsiteY6" fmla="*/ 50706 h 56149"/>
                <a:gd name="connsiteX7" fmla="*/ 38100 w 109986"/>
                <a:gd name="connsiteY7" fmla="*/ 28935 h 56149"/>
                <a:gd name="connsiteX8" fmla="*/ 0 w 109986"/>
                <a:gd name="connsiteY8" fmla="*/ 18049 h 56149"/>
                <a:gd name="connsiteX9" fmla="*/ 0 w 109986"/>
                <a:gd name="connsiteY9" fmla="*/ 7164 h 56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9986" h="56149">
                  <a:moveTo>
                    <a:pt x="0" y="7164"/>
                  </a:moveTo>
                  <a:lnTo>
                    <a:pt x="0" y="7164"/>
                  </a:lnTo>
                  <a:cubicBezTo>
                    <a:pt x="16329" y="8978"/>
                    <a:pt x="32876" y="9384"/>
                    <a:pt x="48986" y="12606"/>
                  </a:cubicBezTo>
                  <a:cubicBezTo>
                    <a:pt x="60238" y="14856"/>
                    <a:pt x="81643" y="23492"/>
                    <a:pt x="81643" y="23492"/>
                  </a:cubicBezTo>
                  <a:cubicBezTo>
                    <a:pt x="86687" y="26855"/>
                    <a:pt x="109986" y="37562"/>
                    <a:pt x="103414" y="50706"/>
                  </a:cubicBezTo>
                  <a:cubicBezTo>
                    <a:pt x="100848" y="55837"/>
                    <a:pt x="92529" y="54335"/>
                    <a:pt x="87086" y="56149"/>
                  </a:cubicBezTo>
                  <a:cubicBezTo>
                    <a:pt x="81643" y="54335"/>
                    <a:pt x="75772" y="53492"/>
                    <a:pt x="70757" y="50706"/>
                  </a:cubicBezTo>
                  <a:cubicBezTo>
                    <a:pt x="59320" y="44352"/>
                    <a:pt x="50512" y="33072"/>
                    <a:pt x="38100" y="28935"/>
                  </a:cubicBezTo>
                  <a:cubicBezTo>
                    <a:pt x="14675" y="21127"/>
                    <a:pt x="27337" y="24884"/>
                    <a:pt x="0" y="18049"/>
                  </a:cubicBezTo>
                  <a:cubicBezTo>
                    <a:pt x="6017" y="0"/>
                    <a:pt x="0" y="8978"/>
                    <a:pt x="0" y="7164"/>
                  </a:cubicBezTo>
                  <a:close/>
                </a:path>
              </a:pathLst>
            </a:custGeom>
            <a:solidFill>
              <a:srgbClr val="283C8E"/>
            </a:solidFill>
            <a:ln w="3810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sz="1100"/>
            </a:p>
          </p:txBody>
        </p:sp>
        <p:cxnSp>
          <p:nvCxnSpPr>
            <p:cNvPr id="28" name="Connecteur droit 27"/>
            <p:cNvCxnSpPr/>
            <p:nvPr/>
          </p:nvCxnSpPr>
          <p:spPr>
            <a:xfrm flipH="1">
              <a:off x="-98229" y="6826661"/>
              <a:ext cx="9242229" cy="0"/>
            </a:xfrm>
            <a:prstGeom prst="line">
              <a:avLst/>
            </a:prstGeom>
            <a:ln w="19050">
              <a:solidFill>
                <a:srgbClr val="283C8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Ellipse 28"/>
            <p:cNvSpPr/>
            <p:nvPr/>
          </p:nvSpPr>
          <p:spPr>
            <a:xfrm>
              <a:off x="8611674" y="6548327"/>
              <a:ext cx="69044" cy="69044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30" name="Ellipse 29"/>
            <p:cNvSpPr/>
            <p:nvPr/>
          </p:nvSpPr>
          <p:spPr>
            <a:xfrm>
              <a:off x="8575624" y="6446818"/>
              <a:ext cx="51792" cy="51792"/>
            </a:xfrm>
            <a:prstGeom prst="ellipse">
              <a:avLst/>
            </a:prstGeom>
            <a:solidFill>
              <a:srgbClr val="283C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cxnSp>
          <p:nvCxnSpPr>
            <p:cNvPr id="31" name="Connecteur droit 30"/>
            <p:cNvCxnSpPr/>
            <p:nvPr/>
          </p:nvCxnSpPr>
          <p:spPr>
            <a:xfrm flipV="1">
              <a:off x="9108504" y="692696"/>
              <a:ext cx="0" cy="6165304"/>
            </a:xfrm>
            <a:prstGeom prst="line">
              <a:avLst/>
            </a:prstGeom>
            <a:ln w="19050">
              <a:solidFill>
                <a:srgbClr val="283C8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eur droit 33"/>
            <p:cNvCxnSpPr/>
            <p:nvPr/>
          </p:nvCxnSpPr>
          <p:spPr>
            <a:xfrm flipV="1">
              <a:off x="9065374" y="6237312"/>
              <a:ext cx="0" cy="620688"/>
            </a:xfrm>
            <a:prstGeom prst="line">
              <a:avLst/>
            </a:prstGeom>
            <a:ln w="190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cteur droit 34"/>
            <p:cNvCxnSpPr/>
            <p:nvPr/>
          </p:nvCxnSpPr>
          <p:spPr>
            <a:xfrm flipH="1">
              <a:off x="8499748" y="6784498"/>
              <a:ext cx="644252" cy="0"/>
            </a:xfrm>
            <a:prstGeom prst="line">
              <a:avLst/>
            </a:prstGeom>
            <a:ln w="190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4" name="Image 23">
            <a:extLst>
              <a:ext uri="{FF2B5EF4-FFF2-40B4-BE49-F238E27FC236}">
                <a16:creationId xmlns:a16="http://schemas.microsoft.com/office/drawing/2014/main" id="{7B01FDA8-F4AF-4A5E-BF39-2FD8617030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618" y="969181"/>
            <a:ext cx="3600000" cy="2699999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7C2CCD1A-A1CE-4275-93E9-6FF4D2D0F8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47" y="969180"/>
            <a:ext cx="3600000" cy="2700000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01A2C6AF-0358-4A86-BB96-799FC42338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56" y="3901035"/>
            <a:ext cx="3600000" cy="2700000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90C14B4C-D0B1-4A18-8F2B-BE40B604C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014" y="3897352"/>
            <a:ext cx="3600000" cy="2700000"/>
          </a:xfrm>
          <a:prstGeom prst="rect">
            <a:avLst/>
          </a:prstGeom>
        </p:spPr>
      </p:pic>
      <p:sp>
        <p:nvSpPr>
          <p:cNvPr id="33" name="Sous-titre 2">
            <a:extLst>
              <a:ext uri="{FF2B5EF4-FFF2-40B4-BE49-F238E27FC236}">
                <a16:creationId xmlns:a16="http://schemas.microsoft.com/office/drawing/2014/main" id="{BF99D38C-5A5F-454D-835F-85E9CC189E94}"/>
              </a:ext>
            </a:extLst>
          </p:cNvPr>
          <p:cNvSpPr txBox="1">
            <a:spLocks/>
          </p:cNvSpPr>
          <p:nvPr/>
        </p:nvSpPr>
        <p:spPr>
          <a:xfrm>
            <a:off x="949019" y="6548156"/>
            <a:ext cx="7917850" cy="337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200"/>
              </a:spcBef>
              <a:spcAft>
                <a:spcPts val="0"/>
              </a:spcAft>
            </a:pPr>
            <a:r>
              <a:rPr lang="fr-FR" sz="1200" dirty="0">
                <a:solidFill>
                  <a:schemeClr val="tx1"/>
                </a:solidFill>
                <a:latin typeface="Myriad Pro" panose="020B0503030403020204" pitchFamily="34" charset="0"/>
              </a:rPr>
              <a:t>               Talutage des berges en pente douce                                                 Elargissement de la section d’écoulement</a:t>
            </a:r>
          </a:p>
          <a:p>
            <a:pPr algn="l" fontAlgn="auto">
              <a:spcBef>
                <a:spcPts val="200"/>
              </a:spcBef>
              <a:spcAft>
                <a:spcPts val="0"/>
              </a:spcAft>
              <a:buFont typeface="Symbol" pitchFamily="18" charset="2"/>
              <a:buChar char="Þ"/>
            </a:pPr>
            <a:endParaRPr lang="fr-FR" sz="1600" dirty="0">
              <a:solidFill>
                <a:srgbClr val="0070C0"/>
              </a:solidFill>
            </a:endParaRPr>
          </a:p>
          <a:p>
            <a:pPr algn="l" fontAlgn="auto">
              <a:spcBef>
                <a:spcPts val="200"/>
              </a:spcBef>
              <a:spcAft>
                <a:spcPts val="0"/>
              </a:spcAft>
              <a:buFont typeface="Symbol" pitchFamily="18" charset="2"/>
              <a:buChar char="Þ"/>
            </a:pPr>
            <a:endParaRPr lang="fr-FR" sz="1600" dirty="0">
              <a:solidFill>
                <a:srgbClr val="0070C0"/>
              </a:solidFill>
            </a:endParaRPr>
          </a:p>
          <a:p>
            <a:pPr algn="l" fontAlgn="auto">
              <a:spcBef>
                <a:spcPts val="200"/>
              </a:spcBef>
              <a:spcAft>
                <a:spcPts val="0"/>
              </a:spcAft>
              <a:buFont typeface="Symbol" pitchFamily="18" charset="2"/>
              <a:buChar char="Þ"/>
            </a:pPr>
            <a:endParaRPr lang="fr-FR" sz="1600" dirty="0">
              <a:solidFill>
                <a:srgbClr val="0070C0"/>
              </a:solidFill>
            </a:endParaRPr>
          </a:p>
          <a:p>
            <a:pPr algn="l" fontAlgn="auto">
              <a:spcBef>
                <a:spcPts val="200"/>
              </a:spcBef>
              <a:spcAft>
                <a:spcPts val="0"/>
              </a:spcAft>
              <a:buFont typeface="Symbol" pitchFamily="18" charset="2"/>
              <a:buChar char="Þ"/>
            </a:pPr>
            <a:endParaRPr lang="fr-FR" sz="1600" dirty="0">
              <a:solidFill>
                <a:srgbClr val="0070C0"/>
              </a:solidFill>
            </a:endParaRPr>
          </a:p>
          <a:p>
            <a:pPr algn="l" fontAlgn="auto">
              <a:spcBef>
                <a:spcPts val="200"/>
              </a:spcBef>
              <a:spcAft>
                <a:spcPts val="0"/>
              </a:spcAft>
              <a:buFont typeface="Symbol" pitchFamily="18" charset="2"/>
              <a:buChar char="Þ"/>
            </a:pPr>
            <a:endParaRPr lang="fr-FR" sz="1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55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56</Words>
  <Application>Microsoft Office PowerPoint</Application>
  <PresentationFormat>Affichage à l'écran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9" baseType="lpstr">
      <vt:lpstr>Arial</vt:lpstr>
      <vt:lpstr>Calibri</vt:lpstr>
      <vt:lpstr>Myriad Pro</vt:lpstr>
      <vt:lpstr>Myriad Pro Light</vt:lpstr>
      <vt:lpstr>Symbol</vt:lpstr>
      <vt:lpstr>Wingdings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MARIN Cyril</dc:creator>
  <cp:lastModifiedBy>CHENEVAL Cédric</cp:lastModifiedBy>
  <cp:revision>125</cp:revision>
  <cp:lastPrinted>2019-12-17T17:16:28Z</cp:lastPrinted>
  <dcterms:created xsi:type="dcterms:W3CDTF">2018-04-23T09:26:33Z</dcterms:created>
  <dcterms:modified xsi:type="dcterms:W3CDTF">2020-10-06T14:05:01Z</dcterms:modified>
</cp:coreProperties>
</file>